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Source Code Pro"/>
      <p:regular r:id="rId12"/>
      <p:bold r:id="rId13"/>
      <p:italic r:id="rId14"/>
      <p:boldItalic r:id="rId15"/>
    </p:embeddedFont>
    <p:embeddedFont>
      <p:font typeface="Oswald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SourceCodePro-bold.fntdata"/><Relationship Id="rId12" Type="http://schemas.openxmlformats.org/officeDocument/2006/relationships/font" Target="fonts/SourceCodePr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SourceCodePro-boldItalic.fntdata"/><Relationship Id="rId14" Type="http://schemas.openxmlformats.org/officeDocument/2006/relationships/font" Target="fonts/SourceCodePro-italic.fntdata"/><Relationship Id="rId17" Type="http://schemas.openxmlformats.org/officeDocument/2006/relationships/font" Target="fonts/Oswald-bold.fntdata"/><Relationship Id="rId16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6f80d1ff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6f80d1f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6.jpg"/><Relationship Id="rId6" Type="http://schemas.openxmlformats.org/officeDocument/2006/relationships/image" Target="../media/image3.png"/><Relationship Id="rId7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MILOUDI Ilwân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Projet Arduino avec reconnaissance vocale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À propos de moi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Je suis un jeune de 17 ans, passionné de programmation depuis environ 6 ans. J’ai appris à programmer chez moi, en tant qu’autodidacte, puis j’ai rejoins le FabLab de la Dynamo pour donner vie à mes projets, échanger avec les autres, et développer mes connaissances.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Fonctionnement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fr"/>
              <a:t>Installer et configurer les commandes dans l’application mobile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fr"/>
              <a:t>Installer le logiciel PC et définir les actions liées aux commandes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fr"/>
              <a:t>Téléverser le programme sur l’Arduino, éventuellement le mettre en mode clavier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fr"/>
              <a:t>Éventuellement créer le circuit électronique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575" y="964075"/>
            <a:ext cx="4131700" cy="2507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rdinateur Chromebook ouvert"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 rotWithShape="1">
          <a:blip r:embed="rId5">
            <a:alphaModFix/>
          </a:blip>
          <a:srcRect b="18661" l="12908" r="12565" t="22131"/>
          <a:stretch/>
        </p:blipFill>
        <p:spPr>
          <a:xfrm>
            <a:off x="7259825" y="1781475"/>
            <a:ext cx="1540376" cy="27875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artphone noir orienté en mode portrait" id="79" name="Google Shape;7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92249" y="3006125"/>
            <a:ext cx="2417649" cy="171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Google Shape;85;p16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Outils utilisés</a:t>
            </a:r>
            <a:endParaRPr/>
          </a:p>
        </p:txBody>
      </p:sp>
      <p:sp>
        <p:nvSpPr>
          <p:cNvPr id="87" name="Google Shape;87;p16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MIT App Inventor</a:t>
            </a:r>
            <a:endParaRPr sz="16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Arduino Uno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Python</a:t>
            </a:r>
            <a:endParaRPr sz="2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3" name="Google Shape;93;p16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Qt Designer</a:t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Exemples d’utilisation</a:t>
            </a:r>
            <a:endParaRPr/>
          </a:p>
        </p:txBody>
      </p:sp>
      <p:sp>
        <p:nvSpPr>
          <p:cNvPr id="100" name="Google Shape;100;p17"/>
          <p:cNvSpPr txBox="1"/>
          <p:nvPr>
            <p:ph idx="2" type="body"/>
          </p:nvPr>
        </p:nvSpPr>
        <p:spPr>
          <a:xfrm>
            <a:off x="4939500" y="724200"/>
            <a:ext cx="39291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/>
              <a:t>Faire défiler une présentation par commande vocale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/>
              <a:t>Plus d’accessibilité avec des raccourcis claviers par commande vocale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/>
              <a:t>Connectivité et domotique avec l’allumage de lampes par commande vocale par exemple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fr" sz="1500"/>
              <a:t>Et bien plus !</a:t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490250" y="528900"/>
            <a:ext cx="55374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 maintenant, à vous d’expérimenter 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fr" sz="2400"/>
              <a:t>Scannez les QR codes pour télécharger l’application mobile et le logiciel PC</a:t>
            </a: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8675" y="2719100"/>
            <a:ext cx="2272000" cy="22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8675" y="139025"/>
            <a:ext cx="2272000" cy="22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